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CRISTO, SÓ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CRISTO, SÓ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Sem Cristo, eu nada seria, </a:t>
            </a:r>
          </a:p>
          <a:p>
            <a:r>
              <a:rPr lang="pt-BR" dirty="0"/>
              <a:t>Sem Cristo, eu não sei andar; </a:t>
            </a:r>
          </a:p>
          <a:p>
            <a:r>
              <a:rPr lang="pt-BR" dirty="0"/>
              <a:t>Sem Cristo, eu vagaria </a:t>
            </a:r>
          </a:p>
          <a:p>
            <a:r>
              <a:rPr lang="pt-BR" dirty="0"/>
              <a:t>Qual barquinho, no imenso mar.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CRISTO, SÓ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AF34DF-795B-44C5-BC41-4E21F3EC25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só Cristo! </a:t>
            </a:r>
          </a:p>
          <a:p>
            <a:r>
              <a:rPr lang="pt-BR" dirty="0"/>
              <a:t>Queres, hoje, aceitar </a:t>
            </a:r>
          </a:p>
          <a:p>
            <a:r>
              <a:rPr lang="pt-BR" dirty="0"/>
              <a:t>Esse Amigo sem-par?</a:t>
            </a:r>
          </a:p>
          <a:p>
            <a:r>
              <a:rPr lang="pt-BR" dirty="0"/>
              <a:t>Só Cristo, só Cristo! </a:t>
            </a:r>
          </a:p>
          <a:p>
            <a:r>
              <a:rPr lang="pt-BR" dirty="0"/>
              <a:t>Sem Ele, não há salvação.</a:t>
            </a:r>
          </a:p>
        </p:txBody>
      </p:sp>
    </p:spTree>
    <p:extLst>
      <p:ext uri="{BB962C8B-B14F-4D97-AF65-F5344CB8AC3E}">
        <p14:creationId xmlns:p14="http://schemas.microsoft.com/office/powerpoint/2010/main" val="3991210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CRISTO, SÓ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Sem Cristo, eu morreria, </a:t>
            </a:r>
          </a:p>
          <a:p>
            <a:r>
              <a:rPr lang="pt-BR" dirty="0"/>
              <a:t>Sem Cristo, eu preso estou; </a:t>
            </a:r>
          </a:p>
          <a:p>
            <a:r>
              <a:rPr lang="pt-BR" dirty="0"/>
              <a:t>Sem Cristo, eu desistiria. </a:t>
            </a:r>
          </a:p>
          <a:p>
            <a:r>
              <a:rPr lang="pt-BR" dirty="0"/>
              <a:t>Mas, com Ele, livre e salvo sou. </a:t>
            </a:r>
          </a:p>
        </p:txBody>
      </p:sp>
    </p:spTree>
    <p:extLst>
      <p:ext uri="{BB962C8B-B14F-4D97-AF65-F5344CB8AC3E}">
        <p14:creationId xmlns:p14="http://schemas.microsoft.com/office/powerpoint/2010/main" val="4026265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CRISTO, SÓ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AF34DF-795B-44C5-BC41-4E21F3EC25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só Cristo! </a:t>
            </a:r>
          </a:p>
          <a:p>
            <a:r>
              <a:rPr lang="pt-BR" dirty="0"/>
              <a:t>Queres, hoje, aceitar </a:t>
            </a:r>
          </a:p>
          <a:p>
            <a:r>
              <a:rPr lang="pt-BR"/>
              <a:t>Esse Amigo </a:t>
            </a:r>
            <a:r>
              <a:rPr lang="pt-BR" dirty="0"/>
              <a:t>sem-par?</a:t>
            </a:r>
          </a:p>
          <a:p>
            <a:r>
              <a:rPr lang="pt-BR" dirty="0"/>
              <a:t>Só Cristo, só Cristo! </a:t>
            </a:r>
          </a:p>
          <a:p>
            <a:r>
              <a:rPr lang="pt-BR" dirty="0"/>
              <a:t>Sem Ele, não há salvação.</a:t>
            </a:r>
          </a:p>
        </p:txBody>
      </p:sp>
    </p:spTree>
    <p:extLst>
      <p:ext uri="{BB962C8B-B14F-4D97-AF65-F5344CB8AC3E}">
        <p14:creationId xmlns:p14="http://schemas.microsoft.com/office/powerpoint/2010/main" val="203625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135</Words>
  <Application>Microsoft Office PowerPoint</Application>
  <PresentationFormat>Apresentação na tela (16:9)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CRISTO, SÓ CRISTO</vt:lpstr>
      <vt:lpstr>CRISTO, SÓ CRISTO</vt:lpstr>
      <vt:lpstr>CRISTO, SÓ CRISTO</vt:lpstr>
      <vt:lpstr>CRISTO, SÓ CRISTO</vt:lpstr>
      <vt:lpstr>CRISTO, SÓ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2019-06-12T22:08:11Z</dcterms:modified>
</cp:coreProperties>
</file>

<file path=docProps/thumbnail.jpeg>
</file>